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>
      <p:cViewPr>
        <p:scale>
          <a:sx n="74" d="100"/>
          <a:sy n="74" d="100"/>
        </p:scale>
        <p:origin x="704" y="368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7029559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8890222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92275"/>
            <a:ext cx="1185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Педагогическая конференция «Зеленая ручка». </a:t>
            </a:r>
          </a:p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«Системные решения для образовательных </a:t>
            </a:r>
          </a:p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моделей городов», трек: управленческие команды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3426187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3.04.2026    10:00 - 18:00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297754"/>
            <a:ext cx="1185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Работа в области проектирования и трансформации моделей 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образовательной среды городов в направлении 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«Образование лучшего качества» в рамках программы «Люди и города»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682561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875602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449358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Директора школ, начальники и заместители управлений образований, 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студенты педагогический ВУЗов и СПО 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697390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282302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Екатеринбург-Экспо, Конгресс-центр. Зал 2.1, Галерея ЭКСПО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C0CBD-F4C0-9941-4596-4C6D64D8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096">
            <a:off x="13809471" y="-688050"/>
            <a:ext cx="10758545" cy="126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84</Words>
  <Application>Microsoft Macintosh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228</cp:revision>
  <dcterms:created xsi:type="dcterms:W3CDTF">2023-05-31T19:48:28Z</dcterms:created>
  <dcterms:modified xsi:type="dcterms:W3CDTF">2026-03-21T13:25:17Z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